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4" r:id="rId4"/>
    <p:sldId id="280" r:id="rId5"/>
    <p:sldId id="274" r:id="rId6"/>
    <p:sldId id="258" r:id="rId7"/>
    <p:sldId id="265" r:id="rId8"/>
    <p:sldId id="259" r:id="rId9"/>
    <p:sldId id="267" r:id="rId10"/>
    <p:sldId id="269" r:id="rId11"/>
    <p:sldId id="271" r:id="rId12"/>
    <p:sldId id="273" r:id="rId13"/>
    <p:sldId id="275" r:id="rId14"/>
    <p:sldId id="260" r:id="rId15"/>
    <p:sldId id="276" r:id="rId16"/>
    <p:sldId id="277" r:id="rId17"/>
    <p:sldId id="261" r:id="rId18"/>
    <p:sldId id="278" r:id="rId19"/>
    <p:sldId id="279" r:id="rId20"/>
    <p:sldId id="262" r:id="rId21"/>
    <p:sldId id="263" r:id="rId2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5" autoAdjust="0"/>
  </p:normalViewPr>
  <p:slideViewPr>
    <p:cSldViewPr snapToGrid="0">
      <p:cViewPr>
        <p:scale>
          <a:sx n="75" d="100"/>
          <a:sy n="75" d="100"/>
        </p:scale>
        <p:origin x="22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F816-2222-4FEF-9C4B-C2BDFBD64BD8}" type="datetimeFigureOut">
              <a:rPr lang="de-CH" smtClean="0"/>
              <a:t>24.04.2017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E148-F677-40AE-A527-2E3A975955F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0507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87F5-8D16-4134-8FE1-03FE930536CE}" type="datetimeFigureOut">
              <a:rPr lang="de-CH" smtClean="0"/>
              <a:t>24.04.2017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1C1E2-763B-4D4B-B8EA-147A99F0961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96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A49C6-F8E0-423C-B8A6-B592C9280D5D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605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0984-CDF9-4DFE-BB2E-DC8DEC9303DE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9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4961-E15A-4C94-AFED-7423ED1DAAFE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70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F1DA-ADBD-4955-9512-20150F7AC8B5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3300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C735-65C6-41DC-9544-D85533E4EFEF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87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CF85-AE90-4D04-9624-5AB4D27FE959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658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FD13-2ECC-4205-B4F3-478E0C8EE13E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38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FBF9-FD20-4196-8E5C-A6C1398DA3C4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788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CE8A-CD07-471C-B9B6-71AC360E8117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575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E773-F885-4AC2-B1D1-5B9AA89F18B9}" type="datetime1">
              <a:rPr lang="de-CH" smtClean="0"/>
              <a:t>24.04.2017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0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62E6-5FA9-4E30-8D7D-120B457E84C1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9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C428-AE21-4619-993B-9F7FBADDAE62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20A4-2347-425E-AB42-C34C03ABA176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25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25C9-0A8C-454E-B822-754906B5D0FD}" type="datetime1">
              <a:rPr lang="de-CH" smtClean="0"/>
              <a:t>24.04.2017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7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ED1D-9724-4FDD-BB08-1FCA7C3A0853}" type="datetime1">
              <a:rPr lang="de-CH" smtClean="0"/>
              <a:t>24.04.2017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72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81ED-6BC3-482E-B2BD-5CC1C794EF9F}" type="datetime1">
              <a:rPr lang="de-CH" smtClean="0"/>
              <a:t>24.04.2017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756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141F-C429-4CDC-8340-A963C731FB1B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784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4E89-87E8-4B88-BB2C-33DE65C533BF}" type="datetime1">
              <a:rPr lang="de-CH" smtClean="0"/>
              <a:t>24.04.2017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2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56BA5-E265-4615-AA74-3FBE3E74805F}" type="datetime1">
              <a:rPr lang="de-CH" smtClean="0"/>
              <a:t>24.04.2017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Intelligenter Greifer für Roboterarm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588019" y="3996267"/>
            <a:ext cx="5136622" cy="1939312"/>
          </a:xfrm>
        </p:spPr>
        <p:txBody>
          <a:bodyPr anchor="ctr">
            <a:normAutofit/>
          </a:bodyPr>
          <a:lstStyle/>
          <a:p>
            <a:pPr algn="l"/>
            <a:r>
              <a:rPr lang="de-CH" dirty="0"/>
              <a:t>Experte 				: Dr. </a:t>
            </a:r>
            <a:r>
              <a:rPr lang="de-CH" dirty="0" err="1"/>
              <a:t>Stettbacher</a:t>
            </a:r>
            <a:endParaRPr lang="de-CH" dirty="0"/>
          </a:p>
          <a:p>
            <a:pPr algn="l"/>
            <a:r>
              <a:rPr lang="de-CH" dirty="0"/>
              <a:t>Auftraggeber 		: Prof. </a:t>
            </a:r>
            <a:r>
              <a:rPr lang="de-CH" dirty="0" err="1"/>
              <a:t>Legrand</a:t>
            </a:r>
            <a:endParaRPr lang="de-CH" dirty="0"/>
          </a:p>
          <a:p>
            <a:pPr algn="l"/>
            <a:r>
              <a:rPr lang="de-CH" dirty="0"/>
              <a:t>Betreuender Dozent : Prof. Dr. Zahn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28800" y="152178"/>
            <a:ext cx="46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Die Zwischenpräsentation von Daniel Klauser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6045200"/>
            <a:ext cx="107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25.4.2017</a:t>
            </a:r>
          </a:p>
        </p:txBody>
      </p:sp>
    </p:spTree>
    <p:extLst>
      <p:ext uri="{BB962C8B-B14F-4D97-AF65-F5344CB8AC3E}">
        <p14:creationId xmlns:p14="http://schemas.microsoft.com/office/powerpoint/2010/main" val="37425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Binocular</a:t>
            </a:r>
            <a:r>
              <a:rPr lang="de-CH" dirty="0"/>
              <a:t> Stereo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40" y="2374058"/>
            <a:ext cx="4943475" cy="348615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06" y="2140695"/>
            <a:ext cx="3438525" cy="395287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79997" y="5965697"/>
            <a:ext cx="3329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/>
              <a:t>(2016). </a:t>
            </a:r>
            <a:r>
              <a:rPr lang="fr-CH" sz="1000" i="1" dirty="0"/>
              <a:t>Solution Guide III-C 3D Vision.</a:t>
            </a:r>
            <a:r>
              <a:rPr lang="fr-CH" sz="1000" dirty="0"/>
              <a:t> </a:t>
            </a:r>
            <a:r>
              <a:rPr lang="de-DE" sz="1000" dirty="0"/>
              <a:t>München: November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6670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 View Stereo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11</a:t>
            </a:fld>
            <a:endParaRPr lang="de-CH"/>
          </a:p>
        </p:txBody>
      </p:sp>
      <p:pic>
        <p:nvPicPr>
          <p:cNvPr id="1026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6316385" y="2308743"/>
            <a:ext cx="5096744" cy="36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52" y="2447924"/>
            <a:ext cx="3333750" cy="356235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259891" y="6019800"/>
            <a:ext cx="3209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http://paradise.caltech.edu</a:t>
            </a:r>
            <a:r>
              <a:rPr lang="de-DE" sz="1000" dirty="0"/>
              <a:t>. (4. Oktober 2012).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91231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Auswahl des Konzeptes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12</a:t>
            </a:fld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11" y="2870838"/>
            <a:ext cx="3131346" cy="23514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555" y="2855139"/>
            <a:ext cx="3312224" cy="2335788"/>
          </a:xfrm>
          <a:prstGeom prst="rect">
            <a:avLst/>
          </a:prstGeom>
        </p:spPr>
      </p:pic>
      <p:pic>
        <p:nvPicPr>
          <p:cNvPr id="10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8255777" y="2870838"/>
            <a:ext cx="3257960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Init</a:t>
            </a:r>
            <a:r>
              <a:rPr lang="de-CH" dirty="0"/>
              <a:t> Kamera Setup</a:t>
            </a:r>
          </a:p>
          <a:p>
            <a:r>
              <a:rPr lang="de-CH" dirty="0"/>
              <a:t>Stereo Model erstellen</a:t>
            </a:r>
          </a:p>
          <a:p>
            <a:r>
              <a:rPr lang="de-CH" dirty="0"/>
              <a:t>Einlesen &amp; Abtasten des CAD Models</a:t>
            </a:r>
          </a:p>
          <a:p>
            <a:r>
              <a:rPr lang="de-CH" dirty="0"/>
              <a:t>Rekonstruktion der 3D Szene</a:t>
            </a:r>
          </a:p>
          <a:p>
            <a:r>
              <a:rPr lang="de-CH" dirty="0"/>
              <a:t>Finden des Objektes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461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89" y="2666999"/>
            <a:ext cx="4441392" cy="3099237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u="sng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1" y="2666999"/>
            <a:ext cx="3953161" cy="3213538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14</a:t>
            </a:fld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9072736" y="5670312"/>
            <a:ext cx="78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Farbtiefe</a:t>
            </a:r>
          </a:p>
        </p:txBody>
      </p:sp>
    </p:spTree>
    <p:extLst>
      <p:ext uri="{BB962C8B-B14F-4D97-AF65-F5344CB8AC3E}">
        <p14:creationId xmlns:p14="http://schemas.microsoft.com/office/powerpoint/2010/main" val="56832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405" y="3121519"/>
            <a:ext cx="4168619" cy="3124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51" y="3121519"/>
            <a:ext cx="3755107" cy="3124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74" y="770685"/>
            <a:ext cx="3832644" cy="3099237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2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70" y="2220194"/>
            <a:ext cx="3617078" cy="36094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14" y="2220194"/>
            <a:ext cx="4086809" cy="3646937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53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  <a:p>
            <a:r>
              <a:rPr lang="de-CH" dirty="0"/>
              <a:t>Strategie zur Implementation zum Greifen eines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10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918" y="2707037"/>
            <a:ext cx="3366478" cy="289145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38" y="2080865"/>
            <a:ext cx="3010254" cy="38661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2" y="3028083"/>
            <a:ext cx="30670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zum Greifen des Werkstückes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744" y="1828800"/>
            <a:ext cx="4283750" cy="4929351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88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32249"/>
          </a:xfrm>
        </p:spPr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35494" y="2666999"/>
            <a:ext cx="9767529" cy="3453883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Ausgangslage</a:t>
            </a:r>
          </a:p>
          <a:p>
            <a:r>
              <a:rPr lang="de-CH" dirty="0"/>
              <a:t>Aufgabestellung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Lösungskonzepte</a:t>
            </a:r>
          </a:p>
          <a:p>
            <a:r>
              <a:rPr lang="de-CH" dirty="0"/>
              <a:t>Implementation</a:t>
            </a:r>
          </a:p>
          <a:p>
            <a:r>
              <a:rPr lang="de-CH" dirty="0"/>
              <a:t>Weiteres Vorgehen</a:t>
            </a:r>
          </a:p>
          <a:p>
            <a:r>
              <a:rPr lang="de-CH" dirty="0"/>
              <a:t>Demo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14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81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Herzlichen Dank für Ihre Aufmerksamkeit!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687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1026" name="Picture 2" descr="Bildergebnis für kuka iiw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72" y="2434390"/>
            <a:ext cx="320430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Bildergebnis für UI‐5581LE‐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3</a:t>
            </a:fld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66" y="2434391"/>
            <a:ext cx="535969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feld 6"/>
          <p:cNvSpPr txBox="1"/>
          <p:nvPr/>
        </p:nvSpPr>
        <p:spPr>
          <a:xfrm>
            <a:off x="1402573" y="5755974"/>
            <a:ext cx="320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KUKA </a:t>
            </a:r>
            <a:r>
              <a:rPr lang="de-DE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ROBOTICS. (20. März 2015). </a:t>
            </a:r>
            <a:r>
              <a:rPr lang="de-DE" altLang="de-DE" sz="1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www.businesswire</a:t>
            </a:r>
            <a:r>
              <a:rPr lang="de-DE" alt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.com</a:t>
            </a:r>
            <a:endParaRPr lang="de-CH" sz="1000" dirty="0"/>
          </a:p>
        </p:txBody>
      </p:sp>
      <p:sp>
        <p:nvSpPr>
          <p:cNvPr id="9" name="Textfeld 8"/>
          <p:cNvSpPr txBox="1"/>
          <p:nvPr/>
        </p:nvSpPr>
        <p:spPr>
          <a:xfrm>
            <a:off x="6895093" y="5755974"/>
            <a:ext cx="4019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err="1"/>
              <a:t>Lischer</a:t>
            </a:r>
            <a:r>
              <a:rPr lang="de-CH" sz="1000" dirty="0"/>
              <a:t>, P. (2016). </a:t>
            </a:r>
            <a:r>
              <a:rPr lang="de-CH" sz="1000" dirty="0" err="1"/>
              <a:t>Smartgripper</a:t>
            </a:r>
            <a:r>
              <a:rPr lang="de-CH" sz="1000" dirty="0"/>
              <a:t> </a:t>
            </a:r>
            <a:r>
              <a:rPr lang="de-CH" sz="1000" i="1" dirty="0"/>
              <a:t>Ein Intelligenter Zentrumsgreifer.</a:t>
            </a:r>
            <a:r>
              <a:rPr lang="de-CH" sz="1000" dirty="0"/>
              <a:t> Horw.</a:t>
            </a:r>
            <a:endParaRPr lang="de-CH" sz="1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29360" y="97795"/>
            <a:ext cx="985893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6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4</a:t>
            </a:fld>
            <a:endParaRPr lang="de-CH"/>
          </a:p>
        </p:txBody>
      </p:sp>
      <p:pic>
        <p:nvPicPr>
          <p:cNvPr id="5" name="Picture 6" descr="Bildergebnis für UI‐5581LE‐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3" y="2671008"/>
            <a:ext cx="3120191" cy="31201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ür B5M763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58" y="2671008"/>
            <a:ext cx="3124200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555829" y="6023808"/>
            <a:ext cx="349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UI-5581LE‐M (</a:t>
            </a:r>
            <a:r>
              <a:rPr lang="en-US" sz="1000" dirty="0"/>
              <a:t>IDS Imaging Development Systems GmbH,2016)</a:t>
            </a:r>
          </a:p>
          <a:p>
            <a:endParaRPr lang="de-CH" sz="1000" dirty="0"/>
          </a:p>
        </p:txBody>
      </p:sp>
      <p:sp>
        <p:nvSpPr>
          <p:cNvPr id="3" name="Textfeld 2"/>
          <p:cNvSpPr txBox="1"/>
          <p:nvPr/>
        </p:nvSpPr>
        <p:spPr>
          <a:xfrm>
            <a:off x="8103239" y="6023808"/>
            <a:ext cx="3124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B5M7630 (</a:t>
            </a:r>
            <a:r>
              <a:rPr lang="de-CH" sz="1000" dirty="0" err="1"/>
              <a:t>Lensation</a:t>
            </a:r>
            <a:r>
              <a:rPr lang="de-CH" sz="1000" dirty="0"/>
              <a:t> GmbH,2016)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016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43543"/>
            <a:ext cx="10018713" cy="1752599"/>
          </a:xfrm>
        </p:spPr>
        <p:txBody>
          <a:bodyPr/>
          <a:lstStyle/>
          <a:p>
            <a:r>
              <a:rPr lang="de-CH" dirty="0"/>
              <a:t>Verbindungen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Kamera (Gelb)</a:t>
            </a:r>
          </a:p>
          <a:p>
            <a:r>
              <a:rPr lang="de-CH" dirty="0"/>
              <a:t>Bildverarbeitung (Rot)</a:t>
            </a:r>
          </a:p>
          <a:p>
            <a:r>
              <a:rPr lang="de-CH" dirty="0"/>
              <a:t>SPS (Türkis)</a:t>
            </a:r>
          </a:p>
          <a:p>
            <a:r>
              <a:rPr lang="de-CH" dirty="0"/>
              <a:t>Roboterarm (Grün)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0" y="1341072"/>
            <a:ext cx="6823786" cy="511783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006195" y="4790533"/>
            <a:ext cx="1523999" cy="166837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8335781" y="2119561"/>
            <a:ext cx="760313" cy="651631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9293858" y="4885804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9293858" y="3964365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6513949" y="2518649"/>
            <a:ext cx="1681034" cy="21235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10408794" y="4417564"/>
            <a:ext cx="0" cy="9364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0661069" y="4358564"/>
            <a:ext cx="29747" cy="94032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5</a:t>
            </a:fld>
            <a:endParaRPr lang="de-CH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6643396" y="4068147"/>
            <a:ext cx="2452698" cy="72238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7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Kommerziellen </a:t>
            </a:r>
            <a:r>
              <a:rPr lang="de-CH" dirty="0" err="1"/>
              <a:t>Bildverarbeitungsbibliotek</a:t>
            </a:r>
            <a:r>
              <a:rPr lang="de-CH" dirty="0"/>
              <a:t> </a:t>
            </a:r>
            <a:r>
              <a:rPr lang="de-CH" dirty="0" err="1"/>
              <a:t>Halcon</a:t>
            </a:r>
            <a:endParaRPr lang="de-CH" dirty="0"/>
          </a:p>
          <a:p>
            <a:r>
              <a:rPr lang="de-CH" dirty="0"/>
              <a:t>Vollständige Erfassung von Werkstücken in 3D</a:t>
            </a:r>
          </a:p>
          <a:p>
            <a:r>
              <a:rPr lang="de-CH" dirty="0"/>
              <a:t>Quantitative Genauigkeitsanalyse</a:t>
            </a:r>
          </a:p>
          <a:p>
            <a:r>
              <a:rPr lang="de-CH" dirty="0"/>
              <a:t>Implementierung des Algorithmus zum Greifen des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14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417" y="3083864"/>
            <a:ext cx="7048500" cy="1971675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7</a:t>
            </a:fld>
            <a:endParaRPr lang="de-CH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969419" y="5701004"/>
            <a:ext cx="7048500" cy="93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181091" y="5214937"/>
            <a:ext cx="6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93176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Lösungskonzepte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«Konturen»</a:t>
            </a:r>
          </a:p>
          <a:p>
            <a:r>
              <a:rPr lang="de-CH" dirty="0"/>
              <a:t>Surface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«Oberflächen»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647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3D </a:t>
            </a:r>
            <a:r>
              <a:rPr lang="de-CH" dirty="0" err="1"/>
              <a:t>Matching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81" y="2438399"/>
            <a:ext cx="4225948" cy="317347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9</a:t>
            </a:fld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5" y="2458275"/>
            <a:ext cx="3381375" cy="31337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156074" y="5671710"/>
            <a:ext cx="3329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/>
              <a:t>(2016). </a:t>
            </a:r>
            <a:r>
              <a:rPr lang="fr-CH" sz="1000" i="1" dirty="0"/>
              <a:t>Solution Guide III-C 3D Vision.</a:t>
            </a:r>
            <a:r>
              <a:rPr lang="fr-CH" sz="1000" dirty="0"/>
              <a:t> </a:t>
            </a:r>
            <a:r>
              <a:rPr lang="de-DE" sz="1000" dirty="0"/>
              <a:t>München: November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799837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</Words>
  <Application>Microsoft Office PowerPoint</Application>
  <PresentationFormat>Breitbild</PresentationFormat>
  <Paragraphs>78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Parallax</vt:lpstr>
      <vt:lpstr>Intelligenter Greifer für Roboterarm</vt:lpstr>
      <vt:lpstr>Inhaltsverzeichnis</vt:lpstr>
      <vt:lpstr>Ausgangslage</vt:lpstr>
      <vt:lpstr>Ausgangslage</vt:lpstr>
      <vt:lpstr>Verbindungen</vt:lpstr>
      <vt:lpstr>Aufgabestellung</vt:lpstr>
      <vt:lpstr>Vorgehen</vt:lpstr>
      <vt:lpstr>Lösungskonzepte</vt:lpstr>
      <vt:lpstr>Shape Based 3D Matching</vt:lpstr>
      <vt:lpstr>Binocular Stereo</vt:lpstr>
      <vt:lpstr>Multi View Stereo</vt:lpstr>
      <vt:lpstr>Auswahl des Konzeptes</vt:lpstr>
      <vt:lpstr>Implementation von Multiview Stereo</vt:lpstr>
      <vt:lpstr>Implementation von Multiview Stereo</vt:lpstr>
      <vt:lpstr>PowerPoint-Präsentation</vt:lpstr>
      <vt:lpstr>PowerPoint-Präsentation</vt:lpstr>
      <vt:lpstr>Weiteres Vorgehen</vt:lpstr>
      <vt:lpstr>Quantitative Genauigkeitsanalyse</vt:lpstr>
      <vt:lpstr>Implementation zum Greifen des Werkstückes</vt:lpstr>
      <vt:lpstr>Demo</vt:lpstr>
      <vt:lpstr>Herzlichen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Arbeit Sommer 2017</dc:title>
  <dc:creator>Klauser Daniel TA.E.1301</dc:creator>
  <cp:lastModifiedBy>Klauser Daniel TA.E.1301</cp:lastModifiedBy>
  <cp:revision>52</cp:revision>
  <cp:lastPrinted>2017-04-22T12:00:25Z</cp:lastPrinted>
  <dcterms:created xsi:type="dcterms:W3CDTF">2017-04-16T14:08:51Z</dcterms:created>
  <dcterms:modified xsi:type="dcterms:W3CDTF">2017-04-24T20:15:13Z</dcterms:modified>
</cp:coreProperties>
</file>